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5" r:id="rId4"/>
    <p:sldId id="263" r:id="rId5"/>
    <p:sldId id="264" r:id="rId6"/>
    <p:sldId id="262" r:id="rId7"/>
    <p:sldId id="260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C7903-191B-4A91-B027-4C30B1ED68E8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05653D-C4A6-496D-A8C2-320CACF029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251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529B-8E11-40A8-ADC9-3207D9E62887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C7AB0-CD2B-4A1F-B12C-FCAC1C15A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529B-8E11-40A8-ADC9-3207D9E62887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C7AB0-CD2B-4A1F-B12C-FCAC1C15A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529B-8E11-40A8-ADC9-3207D9E62887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C7AB0-CD2B-4A1F-B12C-FCAC1C15A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529B-8E11-40A8-ADC9-3207D9E62887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C7AB0-CD2B-4A1F-B12C-FCAC1C15A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529B-8E11-40A8-ADC9-3207D9E62887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C7AB0-CD2B-4A1F-B12C-FCAC1C15A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529B-8E11-40A8-ADC9-3207D9E62887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C7AB0-CD2B-4A1F-B12C-FCAC1C15A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529B-8E11-40A8-ADC9-3207D9E62887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C7AB0-CD2B-4A1F-B12C-FCAC1C15A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529B-8E11-40A8-ADC9-3207D9E62887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C7AB0-CD2B-4A1F-B12C-FCAC1C15A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529B-8E11-40A8-ADC9-3207D9E62887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C7AB0-CD2B-4A1F-B12C-FCAC1C15A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529B-8E11-40A8-ADC9-3207D9E62887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C7AB0-CD2B-4A1F-B12C-FCAC1C15A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529B-8E11-40A8-ADC9-3207D9E62887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C7AB0-CD2B-4A1F-B12C-FCAC1C15A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F529B-8E11-40A8-ADC9-3207D9E62887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C7AB0-CD2B-4A1F-B12C-FCAC1C15A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1595" y="191869"/>
            <a:ext cx="3000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sz="3600" b="1" i="1" dirty="0" smtClean="0">
                <a:solidFill>
                  <a:srgbClr val="000099"/>
                </a:solidFill>
                <a:latin typeface="Times New Roman" pitchFamily="18" charset="0"/>
              </a:rPr>
              <a:t> </a:t>
            </a:r>
            <a:endParaRPr lang="en-US" sz="3600" b="1" i="1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667000" y="1981200"/>
            <a:ext cx="4495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u="sng" smtClean="0">
                <a:solidFill>
                  <a:srgbClr val="000099"/>
                </a:solidFill>
                <a:latin typeface="Times New Roman" pitchFamily="18" charset="0"/>
              </a:rPr>
              <a:t>Ôn tập giữa học kì 1:</a:t>
            </a:r>
            <a:endParaRPr lang="en-US" sz="3600" b="1" u="sng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447800" y="2590800"/>
            <a:ext cx="6400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</a:rPr>
              <a:t>Tiết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</a:rPr>
              <a:t>5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90324" y="685800"/>
            <a:ext cx="8196475" cy="29177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>
              <a:lnSpc>
                <a:spcPct val="160000"/>
              </a:lnSpc>
              <a:spcBef>
                <a:spcPct val="20000"/>
              </a:spcBef>
            </a:pPr>
            <a:r>
              <a:rPr lang="en-US" sz="54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5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5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5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5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5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endParaRPr lang="en-US" sz="5400" b="1" dirty="0" smtClean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lnSpc>
                <a:spcPct val="160000"/>
              </a:lnSpc>
              <a:spcBef>
                <a:spcPct val="20000"/>
              </a:spcBef>
            </a:pPr>
            <a:r>
              <a:rPr lang="en-US" sz="54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5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5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5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nay!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1066800" y="612775"/>
            <a:ext cx="1095375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Lặng</a:t>
            </a: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Vẫy</a:t>
            </a: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Ngấn</a:t>
            </a: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Đậu</a:t>
            </a: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4876800" y="612775"/>
            <a:ext cx="1012825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Cốc</a:t>
            </a: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Ngủ</a:t>
            </a: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Quạt</a:t>
            </a: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0" y="609600"/>
            <a:ext cx="23102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chích choè ơi!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81200" y="1263665"/>
            <a:ext cx="23439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đừng hót nữa,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1881225"/>
            <a:ext cx="18293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 ốm rồi,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05000" y="2545417"/>
            <a:ext cx="18630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 bà ngủ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25304" y="3830637"/>
            <a:ext cx="17828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 bé nhỏ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52600" y="4467533"/>
            <a:ext cx="22445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quạt thật đều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61864" y="5090781"/>
            <a:ext cx="23647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nắng thiu thiu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41520" y="5735637"/>
            <a:ext cx="27542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 tường trắng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22960" y="5728648"/>
            <a:ext cx="27366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đầy hương thơm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47648" y="5070144"/>
            <a:ext cx="20810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mơ tay cháu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656571" y="4457076"/>
            <a:ext cx="27381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lặng trong vườn,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572125" y="3806532"/>
            <a:ext cx="22108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cam, hoa khế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581650" y="2537457"/>
            <a:ext cx="21531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ngon bà nhé.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568002" y="1881225"/>
            <a:ext cx="20617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mắt lim dim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562600" y="1247113"/>
            <a:ext cx="22509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chén nằm im.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584516" y="623248"/>
            <a:ext cx="20633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 đã vắng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2743200" y="0"/>
            <a:ext cx="3810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</a:rPr>
              <a:t>Quạt cho bà ngủ</a:t>
            </a:r>
            <a:endParaRPr lang="en-US" sz="36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1" name="Text Box 25"/>
          <p:cNvSpPr txBox="1">
            <a:spLocks noChangeArrowheads="1"/>
          </p:cNvSpPr>
          <p:nvPr/>
        </p:nvSpPr>
        <p:spPr bwMode="auto">
          <a:xfrm>
            <a:off x="6324600" y="63246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  <a:latin typeface="Times New Roman" pitchFamily="18" charset="0"/>
              </a:rPr>
              <a:t>Thạch </a:t>
            </a:r>
            <a:r>
              <a:rPr lang="en-US" sz="2800" b="1" i="1" smtClean="0">
                <a:solidFill>
                  <a:srgbClr val="FF0000"/>
                </a:solidFill>
                <a:latin typeface="Times New Roman" pitchFamily="18" charset="0"/>
              </a:rPr>
              <a:t>Qùy</a:t>
            </a:r>
            <a:endParaRPr lang="en-US" sz="2800" b="1" i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-12288" y="973138"/>
            <a:ext cx="1095375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</a:p>
          <a:p>
            <a:pPr algn="just">
              <a:spcBef>
                <a:spcPct val="50000"/>
              </a:spcBef>
            </a:pPr>
            <a:endParaRPr lang="en-US" sz="20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Đêm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</a:p>
        </p:txBody>
      </p:sp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3190572" y="973138"/>
            <a:ext cx="1546225" cy="5463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Răng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Tóc</a:t>
            </a:r>
          </a:p>
          <a:p>
            <a:pPr algn="just">
              <a:spcBef>
                <a:spcPct val="50000"/>
              </a:spcBef>
            </a:pPr>
            <a:endParaRPr lang="en-US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Nở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6543372" y="973138"/>
            <a:ext cx="24384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     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2060" y="982511"/>
            <a:ext cx="18822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79272" y="1624028"/>
            <a:ext cx="23326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9864" y="2258464"/>
            <a:ext cx="22846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nụ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9560" y="2899760"/>
            <a:ext cx="25523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ngón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38139" y="3995716"/>
            <a:ext cx="20826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ngủ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3332" y="4639380"/>
            <a:ext cx="22429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ngủ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9799" y="5260260"/>
            <a:ext cx="18229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má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6164" y="5899356"/>
            <a:ext cx="22317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ấp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068205" y="5882148"/>
            <a:ext cx="28905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giăng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giăng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693804" y="5223736"/>
            <a:ext cx="21996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51893" y="4582180"/>
            <a:ext cx="23807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siêng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27875" y="3957832"/>
            <a:ext cx="20201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07904" y="2889932"/>
            <a:ext cx="22910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ngời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778408" y="2248376"/>
            <a:ext cx="19191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chải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tóc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120283" y="1614076"/>
            <a:ext cx="25314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764326" y="984711"/>
            <a:ext cx="23214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014193" y="969963"/>
            <a:ext cx="22637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327852" y="1614076"/>
            <a:ext cx="17844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thỉ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117175" y="2262024"/>
            <a:ext cx="19415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120556" y="2876284"/>
            <a:ext cx="19720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285704" y="3581400"/>
            <a:ext cx="15311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Huy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Cận</a:t>
            </a:r>
            <a:endParaRPr lang="en-US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2743200" y="0"/>
            <a:ext cx="3810000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Hai bàn tay em</a:t>
            </a:r>
          </a:p>
          <a:p>
            <a:pPr algn="ctr">
              <a:spcBef>
                <a:spcPct val="50000"/>
              </a:spcBef>
            </a:pPr>
            <a:r>
              <a:rPr lang="en-US" sz="1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(Trích)</a:t>
            </a:r>
          </a:p>
        </p:txBody>
      </p:sp>
      <p:cxnSp>
        <p:nvCxnSpPr>
          <p:cNvPr id="27" name="Straight Connector 26"/>
          <p:cNvCxnSpPr/>
          <p:nvPr/>
        </p:nvCxnSpPr>
        <p:spPr>
          <a:xfrm rot="5400000">
            <a:off x="679656" y="3739944"/>
            <a:ext cx="5105400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4065206" y="3847306"/>
            <a:ext cx="5105400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914400" y="1168904"/>
          <a:ext cx="7467600" cy="4622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4616"/>
                <a:gridCol w="5852984"/>
              </a:tblGrid>
              <a:tr h="53813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9316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147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25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15029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90600" y="1168903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/>
            <a:r>
              <a:rPr lang="af-ZA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 tự</a:t>
            </a:r>
            <a:endParaRPr lang="af-ZA" sz="2800" b="1" i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81400" y="1168903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/>
            <a:r>
              <a:rPr lang="af-ZA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Tên bài tập đọc</a:t>
            </a:r>
            <a:endParaRPr lang="af-ZA" sz="2800" b="1" i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1929825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/>
            <a:r>
              <a:rPr lang="af-ZA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af-ZA" sz="28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90800" y="1929825"/>
            <a:ext cx="5264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af-ZA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 lính dũng cảm</a:t>
            </a:r>
            <a:endParaRPr lang="af-ZA" sz="28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2844225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/>
            <a:r>
              <a:rPr lang="af-ZA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af-ZA" sz="28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90800" y="2844225"/>
            <a:ext cx="533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af-ZA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Cuộc họp của chữ viết</a:t>
            </a:r>
            <a:endParaRPr lang="af-ZA" sz="2800" b="1" i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0600" y="3758625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/>
            <a:r>
              <a:rPr lang="af-ZA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af-ZA" sz="2800" b="1" i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90800" y="3758625"/>
            <a:ext cx="533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af-ZA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tập làm văn</a:t>
            </a:r>
            <a:endParaRPr lang="af-ZA" sz="2800" b="1" i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0600" y="4750303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/>
            <a:r>
              <a:rPr lang="af-ZA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af-ZA" sz="2800" b="1" i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90800" y="4750303"/>
            <a:ext cx="533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af-ZA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Nhớ lại buổi đầu đi học</a:t>
            </a:r>
            <a:endParaRPr lang="af-ZA" sz="28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19400" y="457200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/>
            <a:r>
              <a:rPr lang="af-ZA" sz="32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điểm</a:t>
            </a:r>
            <a:r>
              <a:rPr lang="af-ZA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Tới trường</a:t>
            </a:r>
            <a:endParaRPr lang="af-ZA" sz="2800" b="1" i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1600200"/>
            <a:ext cx="4908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af-ZA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Người lính dũng cảm</a:t>
            </a:r>
            <a:endParaRPr lang="af-ZA" sz="3600" b="1" i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2133600"/>
            <a:ext cx="8153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af-ZA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 mắc lỗi phải dám nhận lỗi và sửa lỗi, người dám nhận lỗi và sửa lỗi là người dũng cảm. </a:t>
            </a:r>
            <a:endParaRPr lang="af-ZA" sz="36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4038600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af-ZA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Cuộc họp của chữ viết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4667071"/>
            <a:ext cx="815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af-ZA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Tầm quan trọng của dấu chấm nói riêng và câu nói chung. </a:t>
            </a:r>
            <a:endParaRPr lang="af-ZA" sz="36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838200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/>
            <a:r>
              <a:rPr lang="af-ZA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Nội dung các bài tập đọc tuần 5</a:t>
            </a:r>
            <a:endParaRPr lang="af-ZA" sz="36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2023170"/>
            <a:ext cx="8991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af-ZA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Mỗi bông hoa cỏ may như một cái </a:t>
            </a:r>
            <a:r>
              <a:rPr lang="af-ZA" sz="32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tháp</a:t>
            </a:r>
            <a:r>
              <a:rPr lang="af-ZA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................ (</a:t>
            </a:r>
            <a:r>
              <a:rPr lang="af-ZA" sz="3200" b="1" i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xinh xắn, lộng lẫy</a:t>
            </a:r>
            <a:r>
              <a:rPr lang="af-ZA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 nhiều tầng. Trên mỗi đầu bông hoa lại đính một hạt sương. Khó có thể tưởng tượng </a:t>
            </a:r>
            <a:r>
              <a:rPr lang="af-ZA" sz="32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bàn tay</a:t>
            </a:r>
            <a:r>
              <a:rPr lang="af-ZA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................ (</a:t>
            </a:r>
            <a:r>
              <a:rPr lang="af-ZA" sz="3200" b="1" i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tinh khôn, tinh xảo</a:t>
            </a:r>
            <a:r>
              <a:rPr lang="af-ZA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 nào có thể hoàn thành hàng loạt </a:t>
            </a:r>
            <a:r>
              <a:rPr lang="af-ZA" sz="32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 trình</a:t>
            </a:r>
            <a:r>
              <a:rPr lang="af-ZA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đẹp đẽ ............... (</a:t>
            </a:r>
            <a:r>
              <a:rPr lang="af-ZA" sz="3200" b="1" i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tinh tế, to lớn</a:t>
            </a:r>
            <a:r>
              <a:rPr lang="af-ZA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 đến vậy.</a:t>
            </a:r>
          </a:p>
          <a:p>
            <a:pPr algn="just"/>
            <a:r>
              <a:rPr lang="af-ZA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				</a:t>
            </a:r>
            <a:r>
              <a:rPr lang="af-ZA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 Phạm Đức</a:t>
            </a:r>
            <a:endParaRPr lang="af-ZA" sz="3200" b="1" i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81442" y="2477910"/>
            <a:ext cx="21437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f-ZA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xinh xắn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48440" y="3446631"/>
            <a:ext cx="2074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f-ZA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tinh xảo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66800" y="4461570"/>
            <a:ext cx="21437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f-ZA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tinh tế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" y="651570"/>
            <a:ext cx="8991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af-ZA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2: Chọn từ thích hợp trong ngoặc để bổ sung ý nghĩa cho các từ in đậm: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9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838200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af-ZA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3: Đặt 3 câu theo mẫu:  </a:t>
            </a:r>
            <a:r>
              <a:rPr lang="af-ZA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 làm gì?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95399" y="1524000"/>
            <a:ext cx="33107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af-ZA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Về nhà trường: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95399" y="2667000"/>
            <a:ext cx="33107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af-ZA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Về gia đình: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95399" y="3810000"/>
            <a:ext cx="33107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af-ZA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c) Về bạn bè: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2057400"/>
            <a:ext cx="63850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af-ZA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af-ZA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. Cô giáo đang chấm bài.</a:t>
            </a:r>
            <a:endParaRPr lang="af-ZA" sz="32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599" y="3276600"/>
            <a:ext cx="62459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af-ZA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af-ZA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Mẹ đang nấu cơm.</a:t>
            </a:r>
            <a:endParaRPr lang="af-ZA" sz="32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599" y="4343400"/>
            <a:ext cx="65532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af-ZA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af-ZA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Bạn Tấn Duy đang làm bài tập.</a:t>
            </a:r>
            <a:endParaRPr lang="af-ZA" sz="32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7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304800" y="40386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78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-304800" y="-2286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79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7543800" y="2286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0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1066800" y="47244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1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3124200" y="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2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7620000" y="53340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83" name="WordArt 11"/>
          <p:cNvSpPr>
            <a:spLocks noChangeArrowheads="1" noChangeShapeType="1" noTextEdit="1"/>
          </p:cNvSpPr>
          <p:nvPr/>
        </p:nvSpPr>
        <p:spPr bwMode="auto">
          <a:xfrm>
            <a:off x="1371600" y="1447800"/>
            <a:ext cx="70866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8800" b="1" i="1" kern="1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Chúc các em chăm ngoan, học giỏi!</a:t>
            </a:r>
            <a:endParaRPr lang="en-US" sz="8800" b="1" i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33CC"/>
              </a:solidFill>
              <a:effectLst>
                <a:outerShdw dist="107763" dir="13500000" algn="ctr" rotWithShape="0">
                  <a:srgbClr val="808080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9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3" grpId="0" animBg="1"/>
      <p:bldP spid="79883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447</Words>
  <Application>Microsoft Office PowerPoint</Application>
  <PresentationFormat>On-screen Show (4:3)</PresentationFormat>
  <Paragraphs>116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Linh phuong</dc:creator>
  <cp:lastModifiedBy>MAN</cp:lastModifiedBy>
  <cp:revision>39</cp:revision>
  <dcterms:created xsi:type="dcterms:W3CDTF">2012-08-26T22:13:44Z</dcterms:created>
  <dcterms:modified xsi:type="dcterms:W3CDTF">2016-10-28T02:29:05Z</dcterms:modified>
</cp:coreProperties>
</file>